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7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5595-12BA-4C86-ADAB-46B7FAC2036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772F-9AA3-4344-8273-94F186042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Red Alder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9863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1"/>
            <a:ext cx="48768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7947"/>
            <a:ext cx="3486150" cy="46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Cottonwood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4600"/>
            <a:ext cx="470535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300129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505200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79" y="1143000"/>
            <a:ext cx="3461982" cy="51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Balsam Fir 1” needles, silver undersides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371"/>
            <a:ext cx="4858603" cy="3239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505200"/>
            <a:ext cx="410464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 Fir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092700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76600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Hemlock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5638800" cy="422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" y="1371600"/>
            <a:ext cx="482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Hemlock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527177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3716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"/>
            <a:ext cx="8229600" cy="1143000"/>
          </a:xfrm>
        </p:spPr>
        <p:txBody>
          <a:bodyPr/>
          <a:lstStyle/>
          <a:p>
            <a:r>
              <a:rPr lang="en-US" dirty="0" smtClean="0"/>
              <a:t>Hickory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38200"/>
            <a:ext cx="421005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5118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Maple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846576" cy="4397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267200" cy="5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Maple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5232400" cy="3930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7469"/>
            <a:ext cx="3748616" cy="28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Oak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4095750" cy="3071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648200" cy="34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876675" cy="457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3" y="2209800"/>
            <a:ext cx="4945672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Chestnut Oak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148012" cy="475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038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Red Oak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438400"/>
            <a:ext cx="5486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933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Scarlet Oak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668268" cy="5407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55778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Red Oak – Turkey 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7842"/>
            <a:ext cx="3352800" cy="504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88566"/>
            <a:ext cx="3147060" cy="41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Oak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89250"/>
            <a:ext cx="508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25206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90600"/>
            <a:ext cx="3432831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2800"/>
            <a:ext cx="4319588" cy="31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White Pine – Bundles of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2200"/>
            <a:ext cx="5816600" cy="436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Loblolly 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0475"/>
            <a:ext cx="4324350" cy="3243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Lodgepole</a:t>
            </a:r>
            <a:r>
              <a:rPr lang="en-US" dirty="0" smtClean="0"/>
              <a:t> 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6228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93042"/>
            <a:ext cx="37861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Longleaf 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355592" cy="435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733800" cy="51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Bigtooth</a:t>
            </a:r>
            <a:r>
              <a:rPr lang="en-US" dirty="0" smtClean="0"/>
              <a:t> Aspen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629150" cy="347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3932648" cy="33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Pine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495800" cy="461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874980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Ponderosa Pine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572000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5258229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92176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55" y="19812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Shortleaf 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1148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72" y="2971800"/>
            <a:ext cx="539150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Poplar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43250"/>
            <a:ext cx="45624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Red Cedar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572000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Red Cedar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502380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76909"/>
            <a:ext cx="4837877" cy="32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Spruce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489705" cy="364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7078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Sitka Spruce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714750" cy="421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77762"/>
            <a:ext cx="5162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Spruce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019550" cy="3711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21945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Quaking Aspen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276725" cy="442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88" y="2819400"/>
            <a:ext cx="3900488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Sweetgum – Star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iddletown.wbu.com/download/74938?type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017358" cy="30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0/00/Liquidambar_styraciflua_Sweet_gum_leaves.jpg/640px-Liquidambar_styraciflua_Sweet_gum_l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48000"/>
            <a:ext cx="4733363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Sycamore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87" y="2714625"/>
            <a:ext cx="42195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Walnut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0800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72" y="1219200"/>
            <a:ext cx="46605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Baldcypress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963778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4" y="3809999"/>
            <a:ext cx="4061966" cy="2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Beech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128962" cy="4171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229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Birch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110037" cy="306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Birch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7148"/>
            <a:ext cx="573263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49" y="1828800"/>
            <a:ext cx="3377547" cy="41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Cherry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4111"/>
            <a:ext cx="4333875" cy="3049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02080"/>
            <a:ext cx="3124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97</Words>
  <Application>Microsoft Office PowerPoint</Application>
  <PresentationFormat>On-screen Show (4:3)</PresentationFormat>
  <Paragraphs>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Red Alder</vt:lpstr>
      <vt:lpstr>Ash</vt:lpstr>
      <vt:lpstr>Bigtooth Aspen</vt:lpstr>
      <vt:lpstr>Quaking Aspen</vt:lpstr>
      <vt:lpstr>Baldcypress</vt:lpstr>
      <vt:lpstr>American Beech</vt:lpstr>
      <vt:lpstr>Black Birch</vt:lpstr>
      <vt:lpstr>White Birch</vt:lpstr>
      <vt:lpstr>Black Cherry</vt:lpstr>
      <vt:lpstr>Cottonwood </vt:lpstr>
      <vt:lpstr>Elm</vt:lpstr>
      <vt:lpstr>Balsam Fir 1” needles, silver undersides</vt:lpstr>
      <vt:lpstr>Douglas Fir</vt:lpstr>
      <vt:lpstr>Eastern Hemlock</vt:lpstr>
      <vt:lpstr>Western Hemlock</vt:lpstr>
      <vt:lpstr>Hickory</vt:lpstr>
      <vt:lpstr>Red Maple</vt:lpstr>
      <vt:lpstr>Sugar Maple</vt:lpstr>
      <vt:lpstr>Black Oak</vt:lpstr>
      <vt:lpstr>Chestnut Oak</vt:lpstr>
      <vt:lpstr>Northern Red Oak</vt:lpstr>
      <vt:lpstr>Scarlet Oak</vt:lpstr>
      <vt:lpstr>Southern Red Oak – Turkey Foot</vt:lpstr>
      <vt:lpstr>White Oak</vt:lpstr>
      <vt:lpstr>Pecan</vt:lpstr>
      <vt:lpstr>Eastern White Pine – Bundles of 5</vt:lpstr>
      <vt:lpstr>Loblolly Pine</vt:lpstr>
      <vt:lpstr>Lodgepole Pine</vt:lpstr>
      <vt:lpstr>Longleaf Pine</vt:lpstr>
      <vt:lpstr>Pitch Pine</vt:lpstr>
      <vt:lpstr>Ponderosa Pine</vt:lpstr>
      <vt:lpstr>Red Pine</vt:lpstr>
      <vt:lpstr>Shortleaf Pine</vt:lpstr>
      <vt:lpstr>Yellow Poplar</vt:lpstr>
      <vt:lpstr>Western Red Cedar</vt:lpstr>
      <vt:lpstr>Eastern Red Cedar</vt:lpstr>
      <vt:lpstr>Red Spruce</vt:lpstr>
      <vt:lpstr>Sitka Spruce</vt:lpstr>
      <vt:lpstr>White Spruce</vt:lpstr>
      <vt:lpstr>Sweetgum – Star Shape</vt:lpstr>
      <vt:lpstr>Sycamore</vt:lpstr>
      <vt:lpstr>Black Walnut</vt:lpstr>
    </vt:vector>
  </TitlesOfParts>
  <Company>Rutherford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Alder</dc:title>
  <dc:creator>Rutherford County Schools</dc:creator>
  <cp:lastModifiedBy>Jeremiah Johnson</cp:lastModifiedBy>
  <cp:revision>18</cp:revision>
  <dcterms:created xsi:type="dcterms:W3CDTF">2014-05-14T15:04:40Z</dcterms:created>
  <dcterms:modified xsi:type="dcterms:W3CDTF">2017-05-17T14:45:03Z</dcterms:modified>
</cp:coreProperties>
</file>